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"/>
  </p:notesMasterIdLst>
  <p:sldIdLst>
    <p:sldId id="256" r:id="rId2"/>
  </p:sldIdLst>
  <p:sldSz cx="6858000" cy="9906000" type="A4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356" y="0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BE0F7C77-BB85-4EF8-A11F-6370C3C0A6A8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238250"/>
            <a:ext cx="231298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385" y="4765567"/>
            <a:ext cx="5415919" cy="3898812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6182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356" y="9406182"/>
            <a:ext cx="2933754" cy="49664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AFD31C99-0398-4FC9-8CA1-67723B6BC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55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918"/>
            <a:ext cx="5486400" cy="263625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46513"/>
            <a:ext cx="5486400" cy="9906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6245555"/>
            <a:ext cx="1723072" cy="527403"/>
          </a:xfrm>
        </p:spPr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5556"/>
            <a:ext cx="3660458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2066809"/>
            <a:ext cx="1628775" cy="527403"/>
          </a:xfrm>
        </p:spPr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92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785078"/>
            <a:ext cx="5967362" cy="11835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411273"/>
            <a:ext cx="5962695" cy="49211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968590"/>
            <a:ext cx="5966460" cy="1078890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17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7"/>
            <a:ext cx="5966460" cy="4048008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70971"/>
            <a:ext cx="5829300" cy="192234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20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88438"/>
            <a:ext cx="5710238" cy="398122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5069666"/>
            <a:ext cx="5395914" cy="6419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029974"/>
            <a:ext cx="5834064" cy="118627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8078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3594" y="1166707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364144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79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24570"/>
            <a:ext cx="5831087" cy="362820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5269791"/>
            <a:ext cx="5830206" cy="144427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47278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7278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24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100668"/>
            <a:ext cx="4783454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180782"/>
            <a:ext cx="1920240" cy="89168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17970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4194765"/>
            <a:ext cx="1920240" cy="48527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16747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27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100667"/>
            <a:ext cx="4786488" cy="18711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368040"/>
            <a:ext cx="1920240" cy="21772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927705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368040"/>
            <a:ext cx="1920240" cy="218091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927703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368042"/>
            <a:ext cx="1920240" cy="21795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927701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41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169920"/>
            <a:ext cx="5966460" cy="587756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4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079265"/>
            <a:ext cx="1157288" cy="61369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077737"/>
            <a:ext cx="4708526" cy="613850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0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1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9"/>
            <a:ext cx="5966460" cy="4047239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5260271"/>
            <a:ext cx="5966461" cy="1955971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50335"/>
            <a:ext cx="500380" cy="527403"/>
          </a:xfrm>
        </p:spPr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169920"/>
            <a:ext cx="2932934" cy="587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3169920"/>
            <a:ext cx="2930655" cy="587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50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100667"/>
            <a:ext cx="4783455" cy="18711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154381"/>
            <a:ext cx="2762744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524964"/>
            <a:ext cx="2932934" cy="45225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154381"/>
            <a:ext cx="2760466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524964"/>
            <a:ext cx="2930656" cy="45225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83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0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62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2314575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078653"/>
            <a:ext cx="3497580" cy="7968827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2314575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8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3056798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85127"/>
            <a:ext cx="2755676" cy="7962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3056798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7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561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104094"/>
            <a:ext cx="4783455" cy="186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169920"/>
            <a:ext cx="5966460" cy="587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9181397"/>
            <a:ext cx="160305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18DF-A230-433C-BBD0-67A5D143932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9180667"/>
            <a:ext cx="426053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550335"/>
            <a:ext cx="148304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1A7E-7A0D-434B-82A3-5590DCEE4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744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光 が含まれている画像&#10;&#10;自動的に生成された説明">
            <a:extLst>
              <a:ext uri="{FF2B5EF4-FFF2-40B4-BE49-F238E27FC236}">
                <a16:creationId xmlns:a16="http://schemas.microsoft.com/office/drawing/2014/main" id="{D1831857-3B2E-5062-3803-88BED1C35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04" y="-23152"/>
            <a:ext cx="7472855" cy="104723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FB10067-FD6B-CF1F-DFC1-601AB994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99" y="9586399"/>
            <a:ext cx="2183997" cy="1913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4A954D-D6D3-1236-A670-9B74E0724161}"/>
              </a:ext>
            </a:extLst>
          </p:cNvPr>
          <p:cNvSpPr txBox="1"/>
          <p:nvPr/>
        </p:nvSpPr>
        <p:spPr>
          <a:xfrm>
            <a:off x="574702" y="1230132"/>
            <a:ext cx="5708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200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DISCO WORLD</a:t>
            </a:r>
            <a:endParaRPr kumimoji="1" lang="ja-JP" altLang="en-US" sz="5200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CC0886-76E4-8DB7-7139-C648148C3D04}"/>
              </a:ext>
            </a:extLst>
          </p:cNvPr>
          <p:cNvSpPr txBox="1"/>
          <p:nvPr/>
        </p:nvSpPr>
        <p:spPr>
          <a:xfrm>
            <a:off x="0" y="5712228"/>
            <a:ext cx="7043902" cy="339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人</a:t>
            </a:r>
            <a:r>
              <a:rPr kumimoji="1" lang="ja-JP" altLang="en-US" sz="1733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のインストラクターで行う</a:t>
            </a:r>
            <a:r>
              <a:rPr kumimoji="1" lang="en-US" altLang="ja-JP" sz="1733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60</a:t>
            </a:r>
            <a:r>
              <a:rPr kumimoji="1" lang="ja-JP" altLang="en-US" sz="1733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分の</a:t>
            </a:r>
            <a:r>
              <a:rPr kumimoji="1" lang="en-US" altLang="ja-JP" sz="1733" b="1" dirty="0">
                <a:solidFill>
                  <a:srgbClr val="FF0000"/>
                </a:solidFill>
                <a:highlight>
                  <a:srgbClr val="FFFF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DISCO WORLD</a:t>
            </a:r>
            <a:r>
              <a:rPr kumimoji="1" lang="ja-JP" altLang="en-US" sz="1733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イベントレッスン！</a:t>
            </a:r>
            <a:endParaRPr kumimoji="1" lang="en-US" altLang="ja-JP" sz="1733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en-US" altLang="ja-JP" sz="1517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日時</a:t>
            </a:r>
            <a:r>
              <a:rPr kumimoji="1" lang="en-US" altLang="ja-JP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</a:p>
          <a:p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26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土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13:15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14:15</a:t>
            </a:r>
          </a:p>
          <a:p>
            <a:endParaRPr kumimoji="1" lang="en-US" altLang="ja-JP" sz="1517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料金と予約方法</a:t>
            </a:r>
            <a:r>
              <a:rPr kumimoji="1" lang="en-US" altLang="ja-JP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</a:t>
            </a:r>
            <a:r>
              <a:rPr kumimoji="1" lang="ja-JP" altLang="en-US" sz="1517" b="1" u="sng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定員</a:t>
            </a:r>
            <a:r>
              <a:rPr kumimoji="1" lang="en-US" altLang="ja-JP" sz="1517" b="1" u="sng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45</a:t>
            </a:r>
            <a:r>
              <a:rPr kumimoji="1" lang="ja-JP" altLang="en-US" sz="1517" b="1" u="sng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名　</a:t>
            </a:r>
            <a:r>
              <a:rPr kumimoji="1" lang="en-US" altLang="ja-JP" sz="1083" b="1" u="sng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1517" b="1" u="sng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先着順</a:t>
            </a:r>
            <a:endParaRPr kumimoji="1" lang="en-US" altLang="ja-JP" sz="1517" b="1" u="sng" dirty="0">
              <a:solidFill>
                <a:srgbClr val="FFFF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よつ葉アリーナメンバー会員様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レッスンパス・マンスリーパス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ja-JP" altLang="en-US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￥</a:t>
            </a:r>
            <a:r>
              <a:rPr kumimoji="1" lang="en-US" altLang="ja-JP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500(</a:t>
            </a:r>
            <a:r>
              <a:rPr kumimoji="1" lang="ja-JP" altLang="en-US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税込</a:t>
            </a:r>
            <a:r>
              <a:rPr kumimoji="1" lang="en-US" altLang="ja-JP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一般利用者様　</a:t>
            </a:r>
            <a:r>
              <a:rPr kumimoji="1" lang="ja-JP" altLang="en-US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￥</a:t>
            </a:r>
            <a:r>
              <a:rPr kumimoji="1" lang="en-US" altLang="ja-JP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1,000(</a:t>
            </a:r>
            <a:r>
              <a:rPr kumimoji="1" lang="ja-JP" altLang="en-US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税込</a:t>
            </a:r>
            <a:r>
              <a:rPr kumimoji="1" lang="en-US" altLang="ja-JP" sz="1517" dirty="0">
                <a:solidFill>
                  <a:srgbClr val="FFFF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  <a:p>
            <a:r>
              <a:rPr kumimoji="1" lang="en-US" altLang="ja-JP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9</a:t>
            </a:r>
            <a:r>
              <a:rPr kumimoji="1" lang="ja-JP" altLang="en-US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25</a:t>
            </a:r>
            <a:r>
              <a:rPr kumimoji="1" lang="ja-JP" altLang="en-US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kumimoji="1" lang="en-US" altLang="ja-JP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水</a:t>
            </a:r>
            <a:r>
              <a:rPr kumimoji="1" lang="en-US" altLang="ja-JP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～予約受付開始　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施設総合案内かお電話から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  <a:p>
            <a:r>
              <a:rPr kumimoji="1" lang="en-US" altLang="ja-JP" sz="1083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料金は前日までにお支払いください。</a:t>
            </a:r>
            <a:endParaRPr kumimoji="1" lang="en-US" altLang="ja-JP" sz="1517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en-US" altLang="ja-JP" sz="1517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en-US" altLang="ja-JP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お問い合わせ</a:t>
            </a:r>
            <a:r>
              <a:rPr kumimoji="1" lang="en-US" altLang="ja-JP" sz="1517" dirty="0">
                <a:highlight>
                  <a:srgbClr val="0000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</a:p>
          <a:p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帯広市総合体育館　よつ葉アリーナ十勝　</a:t>
            </a:r>
            <a:r>
              <a:rPr kumimoji="1" lang="ja-JP" altLang="en-US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☎　</a:t>
            </a:r>
            <a:r>
              <a:rPr kumimoji="1" lang="en-US" altLang="ja-JP" sz="1517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0155-22-7828</a:t>
            </a:r>
          </a:p>
          <a:p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毎月第</a:t>
            </a:r>
            <a:r>
              <a:rPr kumimoji="1" lang="en-US" altLang="ja-JP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月曜日休館日　</a:t>
            </a:r>
            <a:r>
              <a:rPr kumimoji="1" lang="en-US" altLang="ja-JP" sz="1083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1517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祝日の場合は翌日</a:t>
            </a:r>
            <a:endParaRPr kumimoji="1" lang="en-US" altLang="ja-JP" sz="1517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1" name="図 10" descr="帽子をかぶっている女性&#10;&#10;低い精度で自動的に生成された説明">
            <a:extLst>
              <a:ext uri="{FF2B5EF4-FFF2-40B4-BE49-F238E27FC236}">
                <a16:creationId xmlns:a16="http://schemas.microsoft.com/office/drawing/2014/main" id="{0B348240-CA8D-7969-D799-57F5046E4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b="12517"/>
          <a:stretch/>
        </p:blipFill>
        <p:spPr>
          <a:xfrm>
            <a:off x="92047" y="3352816"/>
            <a:ext cx="1882351" cy="1882351"/>
          </a:xfrm>
          <a:prstGeom prst="ellipse">
            <a:avLst/>
          </a:prstGeom>
        </p:spPr>
      </p:pic>
      <p:pic>
        <p:nvPicPr>
          <p:cNvPr id="15" name="図 14" descr="人, 若い, 男, 持つ が含まれている画像&#10;&#10;自動的に生成された説明">
            <a:extLst>
              <a:ext uri="{FF2B5EF4-FFF2-40B4-BE49-F238E27FC236}">
                <a16:creationId xmlns:a16="http://schemas.microsoft.com/office/drawing/2014/main" id="{4763403F-FCDA-1ACA-13FB-2CE474BCF1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402348" y="3409220"/>
            <a:ext cx="1882352" cy="1882352"/>
          </a:xfrm>
          <a:prstGeom prst="ellipse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9057D57-C816-13C9-8096-0D5AF332EA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" b="6189"/>
          <a:stretch/>
        </p:blipFill>
        <p:spPr>
          <a:xfrm>
            <a:off x="4712650" y="3409220"/>
            <a:ext cx="1882352" cy="1882352"/>
          </a:xfrm>
          <a:prstGeom prst="ellipse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91FA59-DE46-2088-B6F9-E7AE079A174F}"/>
              </a:ext>
            </a:extLst>
          </p:cNvPr>
          <p:cNvSpPr txBox="1"/>
          <p:nvPr/>
        </p:nvSpPr>
        <p:spPr>
          <a:xfrm>
            <a:off x="64396" y="5214188"/>
            <a:ext cx="19376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5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YAMASHITA</a:t>
            </a:r>
            <a:endParaRPr kumimoji="1" lang="ja-JP" altLang="en-US" sz="195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BBAF30-BEFB-2B62-E59F-2A600411FA66}"/>
              </a:ext>
            </a:extLst>
          </p:cNvPr>
          <p:cNvSpPr txBox="1"/>
          <p:nvPr/>
        </p:nvSpPr>
        <p:spPr>
          <a:xfrm>
            <a:off x="2897754" y="5214188"/>
            <a:ext cx="89154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5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ABE</a:t>
            </a:r>
            <a:endParaRPr kumimoji="1" lang="ja-JP" altLang="en-US" sz="195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5430504-D670-9EE7-0E25-85B44D765A10}"/>
              </a:ext>
            </a:extLst>
          </p:cNvPr>
          <p:cNvSpPr txBox="1"/>
          <p:nvPr/>
        </p:nvSpPr>
        <p:spPr>
          <a:xfrm>
            <a:off x="4782923" y="5213018"/>
            <a:ext cx="174180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5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TONOSAKI</a:t>
            </a:r>
            <a:endParaRPr kumimoji="1" lang="ja-JP" altLang="en-US" sz="195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555528"/>
      </p:ext>
    </p:extLst>
  </p:cSld>
  <p:clrMapOvr>
    <a:masterClrMapping/>
  </p:clrMapOvr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245</TotalTime>
  <Words>116</Words>
  <Application>Microsoft Office PowerPoint</Application>
  <PresentationFormat>A4 210 x 297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游ゴシック</vt:lpstr>
      <vt:lpstr>Arial</vt:lpstr>
      <vt:lpstr>Century Gothic</vt:lpstr>
      <vt:lpstr>飛行機雲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1160-02255R</dc:creator>
  <cp:lastModifiedBy>okamoto226</cp:lastModifiedBy>
  <cp:revision>9</cp:revision>
  <cp:lastPrinted>2024-09-26T10:17:08Z</cp:lastPrinted>
  <dcterms:created xsi:type="dcterms:W3CDTF">2024-09-06T00:14:17Z</dcterms:created>
  <dcterms:modified xsi:type="dcterms:W3CDTF">2024-09-26T10:20:04Z</dcterms:modified>
</cp:coreProperties>
</file>